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docMetadata/LabelInfo.xml" ContentType="application/vnd.ms-office.classificationlabels+xml"/>
  <Override PartName="/docProps/app.xml" ContentType="application/vnd.openxmlformats-officedocument.extended-properties+xml"/>
  <Override PartName="/docProps/core.xml" ContentType="application/vnd.openxmlformats-package.core-properties+xml"/>
  <Override PartName="/ppt/authors.xml" ContentType="application/vnd.ms-powerpoint.author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
  </p:notesMasterIdLst>
  <p:handoutMasterIdLst>
    <p:handoutMasterId r:id="rId3"/>
  </p:handout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0102"/>
    <p:restoredTop sz="94609"/>
  </p:normalViewPr>
  <p:slideViewPr>
    <p:cSldViewPr snapToGrid="0">
      <p:cViewPr varScale="1">
        <p:scale>
          <a:sx n="118" d="100"/>
          <a:sy n="118" d="100"/>
        </p:scale>
        <p:origin x="784" y="192"/>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10" Type="http://schemas.openxmlformats.org/officeDocument/2006/relationships/slide" Target="slides/slide1.xml"/><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 Id="rId16" Type="http://schemas.openxmlformats.org/officeDocument/2006/relationships/slide" Target="slides/slide7.xml"/><Relationship Id="rId17" Type="http://schemas.openxmlformats.org/officeDocument/2006/relationships/slide" Target="slides/slide8.xml"/><Relationship Id="rId18" Type="http://schemas.openxmlformats.org/officeDocument/2006/relationships/slide" Target="slides/slide9.xml"/><Relationship Id="rId19" Type="http://schemas.openxmlformats.org/officeDocument/2006/relationships/slide" Target="slides/slide10.xml"/><Relationship Id="rId2" Type="http://schemas.openxmlformats.org/officeDocument/2006/relationships/notesMaster" Target="notesMasters/notesMaster1.xml"/><Relationship Id="rId20" Type="http://schemas.openxmlformats.org/officeDocument/2006/relationships/slide" Target="slides/slide11.xml"/><Relationship Id="rId21" Type="http://schemas.openxmlformats.org/officeDocument/2006/relationships/slide" Target="slides/slide12.xml"/><Relationship Id="rId22" Type="http://schemas.openxmlformats.org/officeDocument/2006/relationships/slide" Target="slides/slide13.xml"/><Relationship Id="rId23" Type="http://schemas.openxmlformats.org/officeDocument/2006/relationships/slide" Target="slides/slide14.xml"/><Relationship Id="rId24" Type="http://schemas.openxmlformats.org/officeDocument/2006/relationships/slide" Target="slides/slide15.xml"/><Relationship Id="rId25" Type="http://schemas.openxmlformats.org/officeDocument/2006/relationships/slide" Target="slides/slide16.xml"/><Relationship Id="rId26" Type="http://schemas.openxmlformats.org/officeDocument/2006/relationships/slide" Target="slides/slide17.xml"/><Relationship Id="rId27" Type="http://schemas.openxmlformats.org/officeDocument/2006/relationships/slide" Target="slides/slide18.xml"/><Relationship Id="rId28" Type="http://schemas.openxmlformats.org/officeDocument/2006/relationships/slide" Target="slides/slide19.xml"/><Relationship Id="rId29" Type="http://schemas.openxmlformats.org/officeDocument/2006/relationships/slide" Target="slides/slide20.xml"/><Relationship Id="rId3" Type="http://schemas.openxmlformats.org/officeDocument/2006/relationships/handoutMaster" Target="handoutMasters/handoutMaster1.xml"/><Relationship Id="rId30" Type="http://schemas.openxmlformats.org/officeDocument/2006/relationships/slide" Target="slides/slide21.xml"/><Relationship Id="rId31" Type="http://schemas.openxmlformats.org/officeDocument/2006/relationships/slide" Target="slides/slide22.xml"/><Relationship Id="rId32" Type="http://schemas.openxmlformats.org/officeDocument/2006/relationships/slide" Target="slides/slide23.xml"/><Relationship Id="rId33" Type="http://schemas.openxmlformats.org/officeDocument/2006/relationships/slide" Target="slides/slide24.xml"/><Relationship Id="rId34" Type="http://schemas.openxmlformats.org/officeDocument/2006/relationships/slide" Target="slides/slide25.xml"/><Relationship Id="rId35" Type="http://schemas.openxmlformats.org/officeDocument/2006/relationships/slide" Target="slides/slide26.xml"/><Relationship Id="rId36" Type="http://schemas.openxmlformats.org/officeDocument/2006/relationships/slide" Target="slides/slide27.xml"/><Relationship Id="rId37" Type="http://schemas.openxmlformats.org/officeDocument/2006/relationships/slide" Target="slides/slide28.xml"/><Relationship Id="rId38" Type="http://schemas.openxmlformats.org/officeDocument/2006/relationships/slide" Target="slides/slide29.xml"/><Relationship Id="rId39" Type="http://schemas.openxmlformats.org/officeDocument/2006/relationships/slide" Target="slides/slide30.xml"/><Relationship Id="rId4" Type="http://schemas.openxmlformats.org/officeDocument/2006/relationships/commentAuthors" Target="commentAuthors.xml"/><Relationship Id="rId40" Type="http://schemas.openxmlformats.org/officeDocument/2006/relationships/slide" Target="slides/slide31.xml"/><Relationship Id="rId41" Type="http://schemas.openxmlformats.org/officeDocument/2006/relationships/slide" Target="slides/slide32.xml"/><Relationship Id="rId42" Type="http://schemas.openxmlformats.org/officeDocument/2006/relationships/slide" Target="slides/slide33.xml"/><Relationship Id="rId43" Type="http://schemas.openxmlformats.org/officeDocument/2006/relationships/slide" Target="slides/slide34.xml"/><Relationship Id="rId44" Type="http://schemas.openxmlformats.org/officeDocument/2006/relationships/slide" Target="slides/slide35.xml"/><Relationship Id="rId45" Type="http://schemas.openxmlformats.org/officeDocument/2006/relationships/slide" Target="slides/slide36.xml"/><Relationship Id="rId46" Type="http://schemas.openxmlformats.org/officeDocument/2006/relationships/slide" Target="slides/slide37.xml"/><Relationship Id="rId47" Type="http://schemas.openxmlformats.org/officeDocument/2006/relationships/slide" Target="slides/slide38.xml"/><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9"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7/29/24</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7/29/24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microsoft.com/office/2007/relationships/hdphoto" Target="../media/hdphoto3.wdp"/></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microsoft.com/office/2007/relationships/hdphoto" Target="../media/hdphoto4.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microsoft.com/office/2007/relationships/hdphoto" Target="../media/hdphoto2.wdp"/></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a:prstGeom prst="rect">
            <a:avLst/>
          </a:prstGeo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a:prstGeom prst="rect">
            <a:avLst/>
          </a:prstGeo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a:prstGeom prst="rect">
            <a:avLst/>
          </a:prstGeo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a:prstGeom prst="rect">
            <a:avLst/>
          </a:prstGeo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prstGeom prst="rect">
            <a:avLst/>
          </a:prstGeom>
          <a:noFill/>
        </p:spPr>
        <p:txBody>
          <a:bodyPr anchor="ctr">
            <a:noAutofit/>
          </a:bodyPr>
          <a:lstStyle>
            <a:lvl1pPr algn="ctr">
              <a:defRPr sz="1600"/>
            </a:lvl1pPr>
          </a:lstStyle>
          <a:p>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a:prstGeom prst="rect">
            <a:avLst/>
          </a:prstGeo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a:prstGeom prst="rect">
            <a:avLst/>
          </a:prstGeo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prstGeom prst="rect">
            <a:avLst/>
          </a:prstGeom>
          <a:noFill/>
        </p:spPr>
        <p:txBody>
          <a:bodyPr anchor="ctr">
            <a:noAutofit/>
          </a:bodyPr>
          <a:lstStyle>
            <a:lvl1pPr algn="ctr">
              <a:defRPr sz="1600"/>
            </a:lvl1pPr>
          </a:lstStyle>
          <a:p>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prstGeom prst="rect">
            <a:avLst/>
          </a:prstGeom>
          <a:noFill/>
        </p:spPr>
        <p:txBody>
          <a:bodyPr anchor="ctr">
            <a:noAutofit/>
          </a:bodyPr>
          <a:lstStyle>
            <a:lvl1pPr algn="ctr">
              <a:defRPr sz="1600"/>
            </a:lvl1pPr>
          </a:lstStyle>
          <a:p>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a:prstGeom prst="rect">
            <a:avLst/>
          </a:prstGeo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prstGeom prst="rect">
            <a:avLst/>
          </a:prstGeom>
          <a:solidFill>
            <a:schemeClr val="accent1">
              <a:lumMod val="20000"/>
              <a:lumOff val="80000"/>
            </a:schemeClr>
          </a:solidFill>
        </p:spPr>
        <p:txBody>
          <a:bodyPr anchor="ctr"/>
          <a:lstStyle>
            <a:lvl1pPr algn="ctr">
              <a:defRPr/>
            </a:lvl1pPr>
          </a:lstStyle>
          <a:p>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a:prstGeom prst="rect">
            <a:avLst/>
          </a:prstGeo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a:prstGeom prst="rect">
            <a:avLst/>
          </a:prstGeo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a:prstGeom prst="rect">
            <a:avLst/>
          </a:prstGeo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a:prstGeom prst="rect">
            <a:avLst/>
          </a:prstGeo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a:prstGeom prst="rect">
            <a:avLst/>
          </a:prstGeo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a:prstGeom prst="rect">
            <a:avLst/>
          </a:prstGeo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8258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3870689" y="629106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 name="Oval 3">
            <a:extLst>
              <a:ext uri="{FF2B5EF4-FFF2-40B4-BE49-F238E27FC236}">
                <a16:creationId xmlns:a16="http://schemas.microsoft.com/office/drawing/2014/main" id="{0F31E2C3-B972-9869-AEC6-A791DDBAFE32}"/>
              </a:ext>
              <a:ext uri="{C183D7F6-B498-43B3-948B-1728B52AA6E4}">
                <adec:decorative xmlns:adec="http://schemas.microsoft.com/office/drawing/2017/decorative" val="1"/>
              </a:ext>
            </a:extLst>
          </p:cNvPr>
          <p:cNvSpPr/>
          <p:nvPr userDrawn="1"/>
        </p:nvSpPr>
        <p:spPr>
          <a:xfrm>
            <a:off x="-516638" y="290457"/>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6" name="Oval 5">
            <a:extLst>
              <a:ext uri="{FF2B5EF4-FFF2-40B4-BE49-F238E27FC236}">
                <a16:creationId xmlns:a16="http://schemas.microsoft.com/office/drawing/2014/main" id="{FF3E00C7-DE77-4ECE-4B80-56406FAAFDA2}"/>
              </a:ext>
              <a:ext uri="{C183D7F6-B498-43B3-948B-1728B52AA6E4}">
                <adec:decorative xmlns:adec="http://schemas.microsoft.com/office/drawing/2017/decorative" val="1"/>
              </a:ext>
            </a:extLst>
          </p:cNvPr>
          <p:cNvSpPr/>
          <p:nvPr userDrawn="1"/>
        </p:nvSpPr>
        <p:spPr>
          <a:xfrm>
            <a:off x="-1437332" y="4735158"/>
            <a:ext cx="3588862" cy="3343835"/>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7" name="Oval 6">
            <a:extLst>
              <a:ext uri="{FF2B5EF4-FFF2-40B4-BE49-F238E27FC236}">
                <a16:creationId xmlns:a16="http://schemas.microsoft.com/office/drawing/2014/main" id="{EF7A6EE4-4C08-73A3-5F09-23970379A3B1}"/>
              </a:ext>
              <a:ext uri="{C183D7F6-B498-43B3-948B-1728B52AA6E4}">
                <adec:decorative xmlns:adec="http://schemas.microsoft.com/office/drawing/2017/decorative" val="1"/>
              </a:ext>
            </a:extLst>
          </p:cNvPr>
          <p:cNvSpPr/>
          <p:nvPr userDrawn="1"/>
        </p:nvSpPr>
        <p:spPr>
          <a:xfrm>
            <a:off x="10574768" y="-662782"/>
            <a:ext cx="2015574" cy="1910669"/>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2802635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2271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276931" y="683567"/>
            <a:ext cx="4834517" cy="2774361"/>
          </a:xfrm>
          <a:prstGeom prst="rect">
            <a:avLst/>
          </a:prstGeo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a:prstGeom prst="rect">
            <a:avLst/>
          </a:prstGeom>
        </p:spPr>
        <p:txBody>
          <a:bodyPr/>
          <a:lstStyle/>
          <a:p>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a:prstGeom prst="rect">
            <a:avLst/>
          </a:prstGeo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4" name="Text Placeholder 20">
            <a:extLst>
              <a:ext uri="{FF2B5EF4-FFF2-40B4-BE49-F238E27FC236}">
                <a16:creationId xmlns:a16="http://schemas.microsoft.com/office/drawing/2014/main" id="{2C6B15DA-15F3-DCB3-ADA6-119228E4287A}"/>
              </a:ext>
            </a:extLst>
          </p:cNvPr>
          <p:cNvSpPr>
            <a:spLocks noGrp="1"/>
          </p:cNvSpPr>
          <p:nvPr>
            <p:ph type="body" sz="quarter" idx="17" hasCustomPrompt="1"/>
          </p:nvPr>
        </p:nvSpPr>
        <p:spPr>
          <a:xfrm>
            <a:off x="-830948" y="-876956"/>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6" name="Text Placeholder 20">
            <a:extLst>
              <a:ext uri="{FF2B5EF4-FFF2-40B4-BE49-F238E27FC236}">
                <a16:creationId xmlns:a16="http://schemas.microsoft.com/office/drawing/2014/main" id="{31D95887-DA8A-BB51-5CD3-2CB95BF03D69}"/>
              </a:ext>
            </a:extLst>
          </p:cNvPr>
          <p:cNvSpPr>
            <a:spLocks noGrp="1"/>
          </p:cNvSpPr>
          <p:nvPr>
            <p:ph type="body" sz="quarter" idx="18"/>
          </p:nvPr>
        </p:nvSpPr>
        <p:spPr>
          <a:xfrm>
            <a:off x="-630131" y="5409224"/>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1599365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a:prstGeom prst="rect">
            <a:avLst/>
          </a:prstGeo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a:prstGeom prst="rect">
            <a:avLst/>
          </a:prstGeo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Oval 4">
            <a:extLst>
              <a:ext uri="{FF2B5EF4-FFF2-40B4-BE49-F238E27FC236}">
                <a16:creationId xmlns:a16="http://schemas.microsoft.com/office/drawing/2014/main" id="{3B5704EA-7A65-5CC2-D428-F28396B06208}"/>
              </a:ext>
            </a:extLst>
          </p:cNvPr>
          <p:cNvSpPr/>
          <p:nvPr userDrawn="1"/>
        </p:nvSpPr>
        <p:spPr>
          <a:xfrm>
            <a:off x="-705779" y="5065443"/>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
        <p:nvSpPr>
          <p:cNvPr id="8" name="Text Placeholder 20">
            <a:extLst>
              <a:ext uri="{FF2B5EF4-FFF2-40B4-BE49-F238E27FC236}">
                <a16:creationId xmlns:a16="http://schemas.microsoft.com/office/drawing/2014/main" id="{001EEFFB-6458-B0F0-3303-01A914E19916}"/>
              </a:ext>
            </a:extLst>
          </p:cNvPr>
          <p:cNvSpPr>
            <a:spLocks noGrp="1"/>
          </p:cNvSpPr>
          <p:nvPr>
            <p:ph type="body" sz="quarter" idx="17"/>
          </p:nvPr>
        </p:nvSpPr>
        <p:spPr>
          <a:xfrm>
            <a:off x="3756811" y="6495562"/>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
        <p:nvSpPr>
          <p:cNvPr id="9" name="Text Placeholder 20">
            <a:extLst>
              <a:ext uri="{FF2B5EF4-FFF2-40B4-BE49-F238E27FC236}">
                <a16:creationId xmlns:a16="http://schemas.microsoft.com/office/drawing/2014/main" id="{C38B9344-8926-7CB6-9AAB-C26F6F41874F}"/>
              </a:ext>
            </a:extLst>
          </p:cNvPr>
          <p:cNvSpPr>
            <a:spLocks noGrp="1"/>
          </p:cNvSpPr>
          <p:nvPr>
            <p:ph type="body" sz="quarter" idx="18"/>
          </p:nvPr>
        </p:nvSpPr>
        <p:spPr>
          <a:xfrm>
            <a:off x="-1825395" y="1058681"/>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3840231778"/>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dk1" tx1="lt1" bg2="dk2" tx2="lt2" accent1="accent1" accent2="accent2" accent3="accent3" accent4="accent4" accent5="accent5" accent6="accent6" hlink="hlink" folHlink="folHlink"/>
  <p:sldLayoutIdLst>
    <p:sldLayoutId id="2147483649" r:id="rId1"/>
    <p:sldLayoutId id="2147483652" r:id="rId2"/>
    <p:sldLayoutId id="2147483659" r:id="rId3"/>
    <p:sldLayoutId id="2147483653" r:id="rId4"/>
    <p:sldLayoutId id="2147483666" r:id="rId5"/>
    <p:sldLayoutId id="2147483651" r:id="rId6"/>
    <p:sldLayoutId id="2147483650" r:id="rId7"/>
    <p:sldLayoutId id="2147483668" r:id="rId8"/>
    <p:sldLayoutId id="2147483665" r:id="rId9"/>
    <p:sldLayoutId id="2147483654" r:id="rId10"/>
    <p:sldLayoutId id="2147483658" r:id="rId11"/>
    <p:sldLayoutId id="2147483655" r:id="rId12"/>
    <p:sldLayoutId id="2147483656" r:id="rId13"/>
    <p:sldLayoutId id="2147483657" r:id="rId14"/>
    <p:sldLayoutId id="2147483664" r:id="rId15"/>
    <p:sldLayoutId id="2147483663" r:id="rId16"/>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Rectangle 1"/>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15.12.2024</a:t>
            </a:r>
          </a:p>
        </p:txBody>
      </p:sp>
      <p:sp>
        <p:nvSpPr>
          <p:cNvPr id="5" name="TextBox 4"/>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br/>
            <a:br/>
            <a:r>
              <a:t>Passage:</a:t>
            </a:r>
            <a:br/>
            <a:r>
              <a:t>Speaker:</a:t>
            </a:r>
            <a:br/>
            <a:r>
              <a:t>Topic:</a:t>
            </a:r>
            <a:br/>
            <a:r>
              <a:t>Response Song:</a:t>
            </a:r>
            <a:br/>
            <a:r>
              <a:t>Announcements and Closing Prayer</a:t>
            </a:r>
            <a:br/>
            <a:r>
              <a:t>Benediction</a:t>
            </a:r>
          </a:p>
        </p:txBody>
      </p:sp>
      <p:sp>
        <p:nvSpPr>
          <p:cNvPr id="7" name="TextBox 6"/>
          <p:cNvSpPr txBox="1"/>
          <p:nvPr/>
        </p:nvSpPr>
        <p:spPr>
          <a:xfrm>
            <a:off x="1219200" y="2743200"/>
            <a:ext cx="9753600" cy="3429000"/>
          </a:xfrm>
          <a:prstGeom prst="rect">
            <a:avLst/>
          </a:prstGeom>
          <a:noFill/>
        </p:spPr>
        <p:txBody>
          <a:bodyPr wrap="square">
            <a:spAutoFit/>
          </a:bodyPr>
          <a:lstStyle/>
          <a:p>
            <a:pPr algn="ctr">
              <a:defRPr sz="2000" b="0" i="0" u="none">
                <a:solidFill>
                  <a:srgbClr val="000000"/>
                </a:solidFill>
              </a:defRPr>
            </a:pPr>
            <a:r>
              <a:t>Amazing Grace (My Chains Are Gone)</a:t>
            </a:r>
            <a:br/>
            <a:r>
              <a:t>This I Believe</a:t>
            </a:r>
            <a:br/>
            <a:r>
              <a:t>Be Thou My Vision</a:t>
            </a:r>
            <a:br/>
            <a:r>
              <a:t>T</a:t>
            </a:r>
            <a:br/>
            <a:r>
              <a:t>TBA</a:t>
            </a:r>
            <a:br/>
            <a:r>
              <a:t>TBA</a:t>
            </a:r>
            <a:br/>
            <a:r>
              <a:t>TBA</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4</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The earth shall soon dissolve like snow</a:t>
            </a:r>
          </a:p>
          <a:p>
            <a:pPr algn="ctr">
              <a:defRPr sz="3300" b="0"/>
            </a:pPr>
            <a:r>
              <a:t>The sun forbear to shine</a:t>
            </a:r>
          </a:p>
          <a:p>
            <a:pPr algn="ctr">
              <a:defRPr sz="3300" b="0"/>
            </a:pPr>
            <a:r>
              <a:t>But God who called me here below</a:t>
            </a:r>
          </a:p>
          <a:p>
            <a:pPr algn="ctr">
              <a:defRPr sz="3300" b="0"/>
            </a:pPr>
            <a:r>
              <a:t>Will be forever mine</a:t>
            </a:r>
          </a:p>
          <a:p>
            <a:pPr algn="ctr">
              <a:defRPr sz="3300" b="0"/>
            </a:p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4</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Will be forever mine</a:t>
            </a:r>
          </a:p>
          <a:p>
            <a:pPr algn="ctr">
              <a:defRPr sz="3300" b="0"/>
            </a:pPr>
            <a:r>
              <a:t>You are forever mine</a:t>
            </a:r>
          </a:p>
          <a:p>
            <a:pPr algn="ctr">
              <a:defRPr sz="3300" b="0"/>
            </a:pP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This I Believe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Ben Fielding, Matt Crocker © 2014 Hillsong Music Publishing Australia CCLI Licence No. 5485849 . CCLI Song number: 7018338</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Our Father everlasting</a:t>
            </a:r>
          </a:p>
          <a:p>
            <a:pPr algn="ctr">
              <a:defRPr sz="3300" b="0"/>
            </a:pPr>
            <a:r>
              <a:t>The all-creating One</a:t>
            </a:r>
          </a:p>
          <a:p>
            <a:pPr algn="ctr">
              <a:defRPr sz="3300" b="0"/>
            </a:pPr>
            <a:r>
              <a:t>God Almighty</a:t>
            </a:r>
          </a:p>
          <a:p>
            <a:pPr algn="ctr">
              <a:defRPr sz="3300" b="0"/>
            </a:pPr>
          </a:p>
          <a:p>
            <a:pPr algn="ctr">
              <a:defRPr sz="3300" b="0"/>
            </a:pP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Through your Holy Spirit</a:t>
            </a:r>
          </a:p>
          <a:p>
            <a:pPr algn="ctr">
              <a:defRPr sz="3300" b="0"/>
            </a:pPr>
            <a:r>
              <a:t>Conceiving Christ the Son</a:t>
            </a:r>
          </a:p>
          <a:p>
            <a:pPr algn="ctr">
              <a:defRPr sz="3300" b="0"/>
            </a:pPr>
            <a:r>
              <a:t>Jesus our Saviour</a:t>
            </a:r>
          </a:p>
          <a:p>
            <a:pPr algn="ctr">
              <a:defRPr sz="3300" b="0"/>
            </a:pP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believe in God our Father</a:t>
            </a:r>
          </a:p>
          <a:p>
            <a:pPr algn="ctr">
              <a:defRPr sz="3300" b="0"/>
            </a:pPr>
            <a:r>
              <a:t>I believe in Christ the Son</a:t>
            </a:r>
          </a:p>
          <a:p>
            <a:pPr algn="ctr">
              <a:defRPr sz="3300" b="0"/>
            </a:pPr>
            <a:r>
              <a:t>I believe in the Holy Spirit</a:t>
            </a:r>
          </a:p>
          <a:p>
            <a:pPr algn="ctr">
              <a:defRPr sz="3300" b="0"/>
            </a:pPr>
            <a:r>
              <a:t>Our God is three in One</a:t>
            </a:r>
          </a:p>
          <a:p>
            <a:pPr algn="ctr">
              <a:defRPr sz="3300" b="0"/>
            </a:pP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believe in the resurrection</a:t>
            </a:r>
          </a:p>
          <a:p>
            <a:pPr algn="ctr">
              <a:defRPr sz="3300" b="0"/>
            </a:pPr>
            <a:r>
              <a:t>That we will rise again</a:t>
            </a:r>
          </a:p>
          <a:p>
            <a:pPr algn="ctr">
              <a:defRPr sz="3300" b="0"/>
            </a:pPr>
            <a:r>
              <a:t>For I believe in the Name of Jesus</a:t>
            </a:r>
          </a:p>
          <a:p>
            <a:pPr algn="ctr">
              <a:defRPr sz="3300" b="0"/>
            </a:pP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Our Judge and our Defender</a:t>
            </a:r>
          </a:p>
          <a:p>
            <a:pPr algn="ctr">
              <a:defRPr sz="3300" b="0"/>
            </a:pPr>
            <a:r>
              <a:t>Suffered and crucified</a:t>
            </a:r>
          </a:p>
          <a:p>
            <a:pPr algn="ctr">
              <a:defRPr sz="3300" b="0"/>
            </a:pPr>
            <a:r>
              <a:t>Forgiveness is in You</a:t>
            </a:r>
          </a:p>
          <a:p>
            <a:pPr algn="ctr">
              <a:defRPr sz="3300" b="0"/>
            </a:pPr>
          </a:p>
          <a:p>
            <a:pPr algn="ctr">
              <a:defRPr sz="3300" b="0"/>
            </a:pP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Descended into darkness</a:t>
            </a:r>
          </a:p>
          <a:p>
            <a:pPr algn="ctr">
              <a:defRPr sz="3300" b="0"/>
            </a:pPr>
            <a:r>
              <a:t>You rose in glorious light</a:t>
            </a:r>
          </a:p>
          <a:p>
            <a:pPr algn="ctr">
              <a:defRPr sz="3300" b="0"/>
            </a:pPr>
            <a:r>
              <a:t>Forever seated high</a:t>
            </a:r>
          </a:p>
          <a:p>
            <a:pPr algn="ctr">
              <a:defRPr sz="3300" b="0"/>
            </a:pP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believe in God our Father</a:t>
            </a:r>
          </a:p>
          <a:p>
            <a:pPr algn="ctr">
              <a:defRPr sz="3300" b="0"/>
            </a:pPr>
            <a:r>
              <a:t>I believe in Christ the Son</a:t>
            </a:r>
          </a:p>
          <a:p>
            <a:pPr algn="ctr">
              <a:defRPr sz="3300" b="0"/>
            </a:pPr>
            <a:r>
              <a:t>I believe in the Holy Spirit</a:t>
            </a:r>
          </a:p>
          <a:p>
            <a:pPr algn="ctr">
              <a:defRPr sz="3300" b="0"/>
            </a:pPr>
            <a:r>
              <a:t>Our God is three in One</a:t>
            </a:r>
          </a:p>
          <a:p>
            <a:pPr algn="ctr">
              <a:defRPr sz="3300" b="0"/>
            </a:p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believe in the resurrection</a:t>
            </a:r>
          </a:p>
          <a:p>
            <a:pPr algn="ctr">
              <a:defRPr sz="3300" b="0"/>
            </a:pPr>
            <a:r>
              <a:t>That we will rise again</a:t>
            </a:r>
          </a:p>
          <a:p>
            <a:pPr algn="ctr">
              <a:defRPr sz="3300" b="0"/>
            </a:pPr>
            <a:r>
              <a:t>For I believe in the Name of Jesus</a:t>
            </a:r>
          </a:p>
          <a:p>
            <a:pPr algn="ctr">
              <a:defRPr sz="3300" b="0"/>
            </a:pP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Bridge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believe in You</a:t>
            </a:r>
          </a:p>
          <a:p>
            <a:pPr algn="ctr">
              <a:defRPr sz="3300" b="0"/>
            </a:pPr>
            <a:r>
              <a:t>I believe You rose again</a:t>
            </a:r>
          </a:p>
          <a:p>
            <a:pPr algn="ctr">
              <a:defRPr sz="3300" b="0"/>
            </a:pPr>
            <a:r>
              <a:t>I believe that Jesus Christ is Lord</a:t>
            </a:r>
          </a:p>
          <a:p>
            <a:pPr algn="ctr">
              <a:defRPr sz="3300" b="0"/>
            </a:pPr>
            <a:r>
              <a:t>(x2)</a:t>
            </a:r>
          </a:p>
          <a:p>
            <a:pPr algn="ctr">
              <a:defRPr sz="3300" b="0"/>
            </a:pP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believe in life eternal</a:t>
            </a:r>
          </a:p>
          <a:p>
            <a:pPr algn="ctr">
              <a:defRPr sz="3300" b="0"/>
            </a:pPr>
            <a:r>
              <a:t>I believe in the virgin birth</a:t>
            </a:r>
          </a:p>
          <a:p>
            <a:pPr algn="ctr">
              <a:defRPr sz="3300" b="0"/>
            </a:pPr>
            <a:r>
              <a:t>I believe in the saints' communion</a:t>
            </a:r>
          </a:p>
          <a:p>
            <a:pPr algn="ctr">
              <a:defRPr sz="3300" b="0"/>
            </a:pPr>
            <a:r>
              <a:t>And in Your Holy Church</a:t>
            </a:r>
          </a:p>
          <a:p>
            <a:pPr algn="ctr">
              <a:defRPr sz="3300" b="0"/>
            </a:pP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believe in the resurrection</a:t>
            </a:r>
          </a:p>
          <a:p>
            <a:pPr algn="ctr">
              <a:defRPr sz="3300" b="0"/>
            </a:pPr>
            <a:r>
              <a:t>When Jesus comes again</a:t>
            </a:r>
          </a:p>
          <a:p>
            <a:pPr algn="ctr">
              <a:defRPr sz="3300" b="0"/>
            </a:pPr>
            <a:r>
              <a:t>For I believe in the Name of Jesus</a:t>
            </a:r>
          </a:p>
          <a:p>
            <a:pPr algn="ctr">
              <a:defRPr sz="3300" b="0"/>
            </a:pP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believe in God our Father</a:t>
            </a:r>
          </a:p>
          <a:p>
            <a:pPr algn="ctr">
              <a:defRPr sz="3300" b="0"/>
            </a:pPr>
            <a:r>
              <a:t>I believe in Christ the Son</a:t>
            </a:r>
          </a:p>
          <a:p>
            <a:pPr algn="ctr">
              <a:defRPr sz="3300" b="0"/>
            </a:pPr>
            <a:r>
              <a:t>I believe in the Holy Spirit</a:t>
            </a:r>
          </a:p>
          <a:p>
            <a:pPr algn="ctr">
              <a:defRPr sz="3300" b="0"/>
            </a:pPr>
            <a:r>
              <a:t>Our God is three in One</a:t>
            </a:r>
          </a:p>
          <a:p>
            <a:pPr algn="ctr">
              <a:defRPr sz="3300" b="0"/>
            </a:pP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 believe in the resurrection</a:t>
            </a:r>
          </a:p>
          <a:p>
            <a:pPr algn="ctr">
              <a:defRPr sz="3300" b="0"/>
            </a:pPr>
            <a:r>
              <a:t>That we will rise again</a:t>
            </a:r>
          </a:p>
          <a:p>
            <a:pPr algn="ctr">
              <a:defRPr sz="3300" b="0"/>
            </a:pPr>
            <a:r>
              <a:t>For I believe in the Name of Jesus</a:t>
            </a:r>
          </a:p>
          <a:p>
            <a:pPr algn="ctr">
              <a:defRPr sz="3300" b="0"/>
            </a:pP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Tag</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For I believe in the Name of Jesus</a:t>
            </a:r>
          </a:p>
          <a:p>
            <a:pPr algn="ctr">
              <a:defRPr sz="3300" b="0"/>
            </a:pPr>
            <a:r>
              <a:t>For I believe in the Name of Jesus</a:t>
            </a:r>
          </a:p>
          <a:p>
            <a:pPr algn="ctr">
              <a:defRPr sz="3300" b="0"/>
            </a:pP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Be Thou My Vision</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Eleanor Henrietta Hull, Mary Elizabeth Byrne © Words: Public Domain Music: Public Domain CCLI Licence No. 5485849 . CCLI Song number: 30639</a:t>
            </a: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Be Thou my Vision, O Lord of my heart</a:t>
            </a:r>
          </a:p>
          <a:p>
            <a:pPr algn="ctr">
              <a:defRPr sz="3300" b="0"/>
            </a:pPr>
            <a:r>
              <a:t>Naught be all else to me, save that Thou art</a:t>
            </a:r>
          </a:p>
          <a:p>
            <a:pPr algn="ctr">
              <a:defRPr sz="3300" b="0"/>
            </a:pPr>
            <a:r>
              <a:t>Thou my best Thought, by day or by night</a:t>
            </a:r>
          </a:p>
          <a:p>
            <a:pPr algn="ctr">
              <a:defRPr sz="3300" b="0"/>
            </a:pPr>
            <a:r>
              <a:t>Waking or sleeping, Thy presence my light</a:t>
            </a:r>
          </a:p>
          <a:p>
            <a:pPr algn="ctr">
              <a:defRPr sz="3300" b="0"/>
            </a:pP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Be Thou my Wisdom, and Thou my true Word</a:t>
            </a:r>
          </a:p>
          <a:p>
            <a:pPr algn="ctr">
              <a:defRPr sz="3300" b="0"/>
            </a:pPr>
            <a:r>
              <a:t>I ever with Thee and Thou with me, Lord</a:t>
            </a:r>
          </a:p>
          <a:p>
            <a:pPr algn="ctr">
              <a:defRPr sz="3300" b="0"/>
            </a:pPr>
            <a:r>
              <a:t>Thou my great Father, I Thy true son</a:t>
            </a:r>
          </a:p>
          <a:p>
            <a:pPr algn="ctr">
              <a:defRPr sz="3300" b="0"/>
            </a:pPr>
            <a:r>
              <a:t>Thou in me dwelling, and I with Thee one</a:t>
            </a:r>
          </a:p>
          <a:p>
            <a:pPr algn="ctr">
              <a:defRPr sz="3300" b="0"/>
            </a:p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Please keep all phones on silent</a:t>
            </a:r>
          </a:p>
        </p:txBody>
      </p:sp>
      <p:pic>
        <p:nvPicPr>
          <p:cNvPr id="3" name="Picture 2" descr="no_phone_image.jp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Riches I heed not, nor man's empty praise</a:t>
            </a:r>
          </a:p>
          <a:p>
            <a:pPr algn="ctr">
              <a:defRPr sz="3300" b="0"/>
            </a:pPr>
            <a:r>
              <a:t>Thou mine Inheritance, now and always</a:t>
            </a:r>
          </a:p>
          <a:p>
            <a:pPr algn="ctr">
              <a:defRPr sz="3300" b="0"/>
            </a:pPr>
            <a:r>
              <a:t>Thou and Thou only, put first in my heart</a:t>
            </a:r>
          </a:p>
          <a:p>
            <a:pPr algn="ctr">
              <a:defRPr sz="3300" b="0"/>
            </a:pPr>
            <a:r>
              <a:t>High King of Heaven, my Treasure Thou art</a:t>
            </a:r>
          </a:p>
          <a:p>
            <a:pPr algn="ctr">
              <a:defRPr sz="3300" b="0"/>
            </a:pPr>
          </a:p>
        </p:txBody>
      </p:sp>
    </p:spTree>
  </p:cSld>
  <p:clrMapOvr>
    <a:masterClrMapping/>
  </p:clrMapOvr>
</p:sld>
</file>

<file path=ppt/slides/slide3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4</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High King of Heaven, my victory won</a:t>
            </a:r>
          </a:p>
          <a:p>
            <a:pPr algn="ctr">
              <a:defRPr sz="3300" b="0"/>
            </a:pPr>
            <a:r>
              <a:t>May I reach Heaven's joys, bright Heaven's Sun!</a:t>
            </a:r>
          </a:p>
          <a:p>
            <a:pPr algn="ctr">
              <a:defRPr sz="3300" b="0"/>
            </a:pPr>
            <a:r>
              <a:t>Heart of my own heart, whatever befall</a:t>
            </a:r>
          </a:p>
          <a:p>
            <a:pPr algn="ctr">
              <a:defRPr sz="3300" b="0"/>
            </a:pPr>
            <a:r>
              <a:t>Still be my Vision, O Ruler of all</a:t>
            </a:r>
          </a:p>
          <a:p>
            <a:pPr algn="ctr">
              <a:defRPr sz="3300" b="0"/>
            </a:pPr>
          </a:p>
        </p:txBody>
      </p:sp>
    </p:spTree>
  </p:cSld>
  <p:clrMapOvr>
    <a:masterClrMapping/>
  </p:clrMapOvr>
</p:sld>
</file>

<file path=ppt/slides/slide3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Outro</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Heart of my own heart, whatever befall</a:t>
            </a:r>
          </a:p>
          <a:p>
            <a:pPr algn="ctr">
              <a:defRPr sz="3300" b="0"/>
            </a:pPr>
            <a:r>
              <a:t>Still be my Vision, O Ruler of all</a:t>
            </a:r>
          </a:p>
          <a:p>
            <a:pPr algn="ctr">
              <a:defRPr sz="3300" b="0"/>
            </a:pPr>
          </a:p>
        </p:txBody>
      </p:sp>
    </p:spTree>
  </p:cSld>
  <p:clrMapOvr>
    <a:masterClrMapping/>
  </p:clrMapOvr>
</p:sld>
</file>

<file path=ppt/slides/slide3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3" name="Picture 2" descr="an-open-bible-royalty-free-image-1681152546.jp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Bible reading: T</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T</a:t>
            </a:r>
          </a:p>
        </p:txBody>
      </p:sp>
    </p:spTree>
  </p:cSld>
  <p:clrMapOvr>
    <a:masterClrMapping/>
  </p:clrMapOvr>
</p:sld>
</file>

<file path=ppt/slides/slide3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3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2514600"/>
            <a:ext cx="3657600" cy="914400"/>
          </a:xfrm>
          <a:prstGeom prst="rect">
            <a:avLst/>
          </a:prstGeom>
          <a:noFill/>
        </p:spPr>
        <p:txBody>
          <a:bodyPr wrap="square" lIns="0">
            <a:spAutoFit/>
          </a:bodyPr>
          <a:lstStyle/>
          <a:p/>
          <a:p>
            <a:pPr>
              <a:defRPr sz="5000"/>
            </a:pPr>
            <a:r>
              <a:t>Offering</a:t>
            </a:r>
          </a:p>
        </p:txBody>
      </p:sp>
      <p:sp>
        <p:nvSpPr>
          <p:cNvPr id="3" name="Rounded Rectangle 2"/>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5170714" y="228600"/>
            <a:ext cx="6339840" cy="1143000"/>
          </a:xfrm>
          <a:prstGeom prst="rect">
            <a:avLst/>
          </a:prstGeom>
          <a:noFill/>
        </p:spPr>
        <p:txBody>
          <a:bodyPr wrap="square">
            <a:spAutoFit/>
          </a:bodyPr>
          <a:lstStyle/>
          <a:p/>
          <a:p>
            <a:pPr>
              <a:defRPr sz="23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4152900" y="342900"/>
            <a:ext cx="914400" cy="914400"/>
          </a:xfrm>
          <a:prstGeom prst="rect">
            <a:avLst/>
          </a:prstGeom>
        </p:spPr>
      </p:pic>
      <p:sp>
        <p:nvSpPr>
          <p:cNvPr id="6" name="Rounded Rectangle 5"/>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5170714" y="1543050"/>
            <a:ext cx="6339840" cy="1143000"/>
          </a:xfrm>
          <a:prstGeom prst="rect">
            <a:avLst/>
          </a:prstGeom>
          <a:noFill/>
        </p:spPr>
        <p:txBody>
          <a:bodyPr wrap="square">
            <a:spAutoFit/>
          </a:bodyPr>
          <a:lstStyle/>
          <a:p/>
          <a:p>
            <a:pPr>
              <a:defRPr sz="23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9" name="Rounded Rectangle 8"/>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5170714" y="2857500"/>
            <a:ext cx="6339840" cy="1143000"/>
          </a:xfrm>
          <a:prstGeom prst="rect">
            <a:avLst/>
          </a:prstGeom>
          <a:noFill/>
        </p:spPr>
        <p:txBody>
          <a:bodyPr wrap="square">
            <a:spAutoFit/>
          </a:bodyPr>
          <a:lstStyle/>
          <a:p/>
          <a:p>
            <a:pPr>
              <a:defRPr sz="2300">
                <a:latin typeface="Gill Sans MT"/>
              </a:defRPr>
            </a:pPr>
            <a:r>
              <a:t>BSB: 112 - 879</a:t>
            </a:r>
          </a:p>
        </p:txBody>
      </p:sp>
      <p:pic>
        <p:nvPicPr>
          <p:cNvPr id="11" name="Picture 10" descr="bsb.png"/>
          <p:cNvPicPr>
            <a:picLocks noChangeAspect="1"/>
          </p:cNvPicPr>
          <p:nvPr/>
        </p:nvPicPr>
        <p:blipFill>
          <a:blip r:embed="rId4"/>
          <a:stretch>
            <a:fillRect/>
          </a:stretch>
        </p:blipFill>
        <p:spPr>
          <a:xfrm>
            <a:off x="4152900" y="2971800"/>
            <a:ext cx="914400" cy="914400"/>
          </a:xfrm>
          <a:prstGeom prst="rect">
            <a:avLst/>
          </a:prstGeom>
        </p:spPr>
      </p:pic>
      <p:sp>
        <p:nvSpPr>
          <p:cNvPr id="12" name="Rounded Rectangle 11"/>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5170714" y="4171950"/>
            <a:ext cx="6339840" cy="1143000"/>
          </a:xfrm>
          <a:prstGeom prst="rect">
            <a:avLst/>
          </a:prstGeom>
          <a:noFill/>
        </p:spPr>
        <p:txBody>
          <a:bodyPr wrap="square">
            <a:spAutoFit/>
          </a:bodyPr>
          <a:lstStyle/>
          <a:p/>
          <a:p>
            <a:pPr>
              <a:defRPr sz="23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4152900" y="4286250"/>
            <a:ext cx="914400" cy="914400"/>
          </a:xfrm>
          <a:prstGeom prst="rect">
            <a:avLst/>
          </a:prstGeom>
        </p:spPr>
      </p:pic>
      <p:sp>
        <p:nvSpPr>
          <p:cNvPr id="15" name="Rounded Rectangle 14"/>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5170714" y="5486400"/>
            <a:ext cx="6339840" cy="1143000"/>
          </a:xfrm>
          <a:prstGeom prst="rect">
            <a:avLst/>
          </a:prstGeom>
          <a:noFill/>
        </p:spPr>
        <p:txBody>
          <a:bodyPr wrap="square">
            <a:spAutoFit/>
          </a:bodyPr>
          <a:lstStyle/>
          <a:p/>
          <a:p>
            <a:pPr>
              <a:defRPr sz="23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3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p>
        </p:txBody>
      </p:sp>
    </p:spTree>
  </p:cSld>
  <p:clrMapOvr>
    <a:masterClrMapping/>
  </p:clrMapOvr>
</p:sld>
</file>

<file path=ppt/slides/slide3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Mingle time!</a:t>
            </a:r>
          </a:p>
        </p:txBody>
      </p:sp>
      <p:pic>
        <p:nvPicPr>
          <p:cNvPr id="3" name="Picture 2" descr="square_IMG_3901.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Amazing Grace (My Chains Are Gone)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Chris Tomlin, John Newton, Louie Giglio ©2006 Rising Springs Music (Admin. by SHOUT! Music Publishing Australia) Vamos Publishing (Admin. by SHOUT! Music Publishing Australia) worshiptogether.com songs (Admin. by SHOUT! Music Publishing Australia) CCLI Licence No. 5485849. CCLI Song number: 4768151</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Amazing grace, how sweet the sound</a:t>
            </a:r>
          </a:p>
          <a:p>
            <a:pPr algn="ctr">
              <a:defRPr sz="3300" b="0"/>
            </a:pPr>
            <a:r>
              <a:t>That saved a wretch like me</a:t>
            </a:r>
          </a:p>
          <a:p>
            <a:pPr algn="ctr">
              <a:defRPr sz="3300" b="0"/>
            </a:pPr>
            <a:r>
              <a:t>I once was lost, but now I'm found</a:t>
            </a:r>
          </a:p>
          <a:p>
            <a:pPr algn="ctr">
              <a:defRPr sz="3300" b="0"/>
            </a:pPr>
            <a:r>
              <a:t>Was blind, but now I see</a:t>
            </a:r>
          </a:p>
          <a:p>
            <a:pPr algn="ctr">
              <a:defRPr sz="3300" b="0"/>
            </a:p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'Twas grace that taught my heart to fear</a:t>
            </a:r>
          </a:p>
          <a:p>
            <a:pPr algn="ctr">
              <a:defRPr sz="3300" b="0"/>
            </a:pPr>
            <a:r>
              <a:t>And grace my fears relieved</a:t>
            </a:r>
          </a:p>
          <a:p>
            <a:pPr algn="ctr">
              <a:defRPr sz="3300" b="0"/>
            </a:pPr>
            <a:r>
              <a:t>How precious did that grace appear</a:t>
            </a:r>
          </a:p>
          <a:p>
            <a:pPr algn="ctr">
              <a:defRPr sz="3300" b="0"/>
            </a:pPr>
            <a:r>
              <a:t>The hour I first believed</a:t>
            </a:r>
          </a:p>
          <a:p>
            <a:pPr algn="ctr">
              <a:defRPr sz="3300" b="0"/>
            </a:p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chains are gone, I've been set free</a:t>
            </a:r>
          </a:p>
          <a:p>
            <a:pPr algn="ctr">
              <a:defRPr sz="3300" b="0"/>
            </a:pPr>
            <a:r>
              <a:t>My God, my Savior has ransomed me</a:t>
            </a:r>
          </a:p>
          <a:p>
            <a:pPr algn="ctr">
              <a:defRPr sz="3300" b="0"/>
            </a:pPr>
            <a:r>
              <a:t>And like a flood His mercy reigns</a:t>
            </a:r>
          </a:p>
          <a:p>
            <a:pPr algn="ctr">
              <a:defRPr sz="3300" b="0"/>
            </a:pPr>
            <a:r>
              <a:t>Unending love, amazing grace</a:t>
            </a:r>
          </a:p>
          <a:p>
            <a:pPr algn="ctr">
              <a:defRPr sz="3300" b="0"/>
            </a:p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The Lord has promised good to me</a:t>
            </a:r>
          </a:p>
          <a:p>
            <a:pPr algn="ctr">
              <a:defRPr sz="3300" b="0"/>
            </a:pPr>
            <a:r>
              <a:t>His word my hope secures</a:t>
            </a:r>
          </a:p>
          <a:p>
            <a:pPr algn="ctr">
              <a:defRPr sz="3300" b="0"/>
            </a:pPr>
            <a:r>
              <a:t>He will my shield and portion be</a:t>
            </a:r>
          </a:p>
          <a:p>
            <a:pPr algn="ctr">
              <a:defRPr sz="3300" b="0"/>
            </a:pPr>
            <a:r>
              <a:t>As long as life endures</a:t>
            </a:r>
          </a:p>
          <a:p>
            <a:pPr algn="ctr">
              <a:defRPr sz="3300" b="0"/>
            </a:p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My chains are gone, I've been set free</a:t>
            </a:r>
          </a:p>
          <a:p>
            <a:pPr algn="ctr">
              <a:defRPr sz="3300" b="0"/>
            </a:pPr>
            <a:r>
              <a:t>My God, my Savior has ransomed me</a:t>
            </a:r>
          </a:p>
          <a:p>
            <a:pPr algn="ctr">
              <a:defRPr sz="3300" b="0"/>
            </a:pPr>
            <a:r>
              <a:t>And like a flood His mercy reigns</a:t>
            </a:r>
          </a:p>
          <a:p>
            <a:pPr algn="ctr">
              <a:defRPr sz="3300" b="0"/>
            </a:pPr>
            <a:r>
              <a:t>Unending love, amazing grace (x2)</a:t>
            </a:r>
          </a:p>
          <a:p>
            <a:pPr algn="ctr">
              <a:defRPr sz="3300" b="0"/>
            </a:pPr>
          </a:p>
        </p:txBody>
      </p:sp>
    </p:spTree>
  </p:cSld>
  <p:clrMapOvr>
    <a:masterClrMapping/>
  </p:clrMapOvr>
</p:sld>
</file>

<file path=ppt/theme/theme1.xml><?xml version="1.0" encoding="utf-8"?>
<a:theme xmlns:a="http://schemas.openxmlformats.org/drawingml/2006/main" name="Office Theme">
  <a:themeElements>
    <a:clrScheme name="Custom 9">
      <a:dk1>
        <a:srgbClr val="36393B"/>
      </a:dk1>
      <a:lt1>
        <a:srgbClr val="FFFFFF"/>
      </a:lt1>
      <a:dk2>
        <a:srgbClr val="1B6A5B"/>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TM34357351</Template>
  <TotalTime>0</TotalTime>
  <Words>0</Words>
  <Application>Microsoft Macintosh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0</vt:i4>
      </vt:variant>
    </vt:vector>
  </HeadingPairs>
  <TitlesOfParts>
    <vt:vector size="5" baseType="lpstr">
      <vt:lpstr>Arial</vt:lpstr>
      <vt:lpstr>Arial Black</vt:lpstr>
      <vt:lpstr>Avenir Next LT Pro</vt:lpstr>
      <vt:lpstr>Calibri</vt:lpstr>
      <vt:lpstr>Office Theme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2022-06-22T01:10:31Z</dcterms:created>
  <dcterms:modified xsi:type="dcterms:W3CDTF">2024-07-29T05:00:34Z</dcterms:modified>
</cp:coreProperties>
</file>